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62" r:id="rId5"/>
    <p:sldId id="263" r:id="rId6"/>
    <p:sldId id="259" r:id="rId7"/>
    <p:sldId id="260" r:id="rId8"/>
    <p:sldId id="261" r:id="rId9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50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3B7701F-BEBB-4BD7-B8BB-C6918BC2C3B3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zh-CN" altLang="en-US"/>
        </a:p>
      </dgm:t>
    </dgm:pt>
    <dgm:pt modelId="{FC27D3F2-2AB0-4E42-A1FC-B5653DF2A9E4}">
      <dgm:prSet phldrT="[文本]"/>
      <dgm:spPr/>
      <dgm:t>
        <a:bodyPr/>
        <a:lstStyle/>
        <a:p>
          <a:r>
            <a:rPr lang="en-US" altLang="zh-CN" dirty="0" smtClean="0"/>
            <a:t>1</a:t>
          </a:r>
          <a:endParaRPr lang="zh-CN" altLang="en-US" dirty="0"/>
        </a:p>
      </dgm:t>
    </dgm:pt>
    <dgm:pt modelId="{6BCF4DF5-FF20-44BE-8428-8040BEB74400}" type="parTrans" cxnId="{A7BEB836-F909-4459-9E55-6B30DE1CB906}">
      <dgm:prSet/>
      <dgm:spPr/>
      <dgm:t>
        <a:bodyPr/>
        <a:lstStyle/>
        <a:p>
          <a:endParaRPr lang="zh-CN" altLang="en-US"/>
        </a:p>
      </dgm:t>
    </dgm:pt>
    <dgm:pt modelId="{9C7A03EF-6228-47B4-A87D-93601299A496}" type="sibTrans" cxnId="{A7BEB836-F909-4459-9E55-6B30DE1CB906}">
      <dgm:prSet/>
      <dgm:spPr/>
      <dgm:t>
        <a:bodyPr/>
        <a:lstStyle/>
        <a:p>
          <a:endParaRPr lang="zh-CN" altLang="en-US"/>
        </a:p>
      </dgm:t>
    </dgm:pt>
    <dgm:pt modelId="{C6768F8F-5AB5-488F-BC80-9288C3C45042}">
      <dgm:prSet phldrT="[文本]" custT="1"/>
      <dgm:spPr/>
      <dgm:t>
        <a:bodyPr/>
        <a:lstStyle/>
        <a:p>
          <a:r>
            <a:rPr lang="en-US" altLang="zh-CN" sz="4000" dirty="0" smtClean="0"/>
            <a:t>Teach style </a:t>
          </a:r>
          <a:r>
            <a:rPr lang="en-US" altLang="zh-CN" sz="4000" dirty="0" smtClean="0"/>
            <a:t>in PC</a:t>
          </a:r>
          <a:endParaRPr lang="zh-CN" altLang="en-US" sz="4000" dirty="0"/>
        </a:p>
      </dgm:t>
    </dgm:pt>
    <dgm:pt modelId="{FB6EFC47-4B94-4333-8BD7-6C695B2EF8D6}" type="parTrans" cxnId="{05BF4477-49C3-49E8-8048-EC8D2F049FDC}">
      <dgm:prSet/>
      <dgm:spPr/>
      <dgm:t>
        <a:bodyPr/>
        <a:lstStyle/>
        <a:p>
          <a:endParaRPr lang="zh-CN" altLang="en-US"/>
        </a:p>
      </dgm:t>
    </dgm:pt>
    <dgm:pt modelId="{52A70483-1928-4642-9E18-D2F97C2C10D1}" type="sibTrans" cxnId="{05BF4477-49C3-49E8-8048-EC8D2F049FDC}">
      <dgm:prSet/>
      <dgm:spPr/>
      <dgm:t>
        <a:bodyPr/>
        <a:lstStyle/>
        <a:p>
          <a:endParaRPr lang="zh-CN" altLang="en-US"/>
        </a:p>
      </dgm:t>
    </dgm:pt>
    <dgm:pt modelId="{7917CF1F-95F8-40F9-95A2-12AFC8643D6D}">
      <dgm:prSet phldrT="[文本]"/>
      <dgm:spPr/>
      <dgm:t>
        <a:bodyPr/>
        <a:lstStyle/>
        <a:p>
          <a:r>
            <a:rPr lang="en-US" altLang="zh-CN" dirty="0" smtClean="0"/>
            <a:t>2</a:t>
          </a:r>
          <a:endParaRPr lang="zh-CN" altLang="en-US" dirty="0"/>
        </a:p>
      </dgm:t>
    </dgm:pt>
    <dgm:pt modelId="{D74B5D6A-F116-4DDC-8EEE-34976A8E9D8B}" type="parTrans" cxnId="{94125979-39B4-40FA-8F31-97EE04780D74}">
      <dgm:prSet/>
      <dgm:spPr/>
      <dgm:t>
        <a:bodyPr/>
        <a:lstStyle/>
        <a:p>
          <a:endParaRPr lang="zh-CN" altLang="en-US"/>
        </a:p>
      </dgm:t>
    </dgm:pt>
    <dgm:pt modelId="{E314668D-A64C-4119-82A5-BC9F651DDB58}" type="sibTrans" cxnId="{94125979-39B4-40FA-8F31-97EE04780D74}">
      <dgm:prSet/>
      <dgm:spPr/>
      <dgm:t>
        <a:bodyPr/>
        <a:lstStyle/>
        <a:p>
          <a:endParaRPr lang="zh-CN" altLang="en-US"/>
        </a:p>
      </dgm:t>
    </dgm:pt>
    <dgm:pt modelId="{8E0BCAF8-DE50-4E08-8A36-EFBF32565131}">
      <dgm:prSet phldrT="[文本]" custT="1"/>
      <dgm:spPr/>
      <dgm:t>
        <a:bodyPr/>
        <a:lstStyle/>
        <a:p>
          <a:r>
            <a:rPr lang="en-US" altLang="zh-CN" sz="4000" dirty="0" smtClean="0"/>
            <a:t>Teach style </a:t>
          </a:r>
          <a:r>
            <a:rPr lang="en-US" altLang="zh-CN" sz="4000" dirty="0" smtClean="0"/>
            <a:t>in CFAU</a:t>
          </a:r>
          <a:endParaRPr lang="zh-CN" altLang="en-US" sz="4000" dirty="0"/>
        </a:p>
      </dgm:t>
    </dgm:pt>
    <dgm:pt modelId="{967FD828-3C46-45B3-9D68-39E6CCE33066}" type="parTrans" cxnId="{C385746C-7B9D-46B6-B808-3A03E345213D}">
      <dgm:prSet/>
      <dgm:spPr/>
      <dgm:t>
        <a:bodyPr/>
        <a:lstStyle/>
        <a:p>
          <a:endParaRPr lang="zh-CN" altLang="en-US"/>
        </a:p>
      </dgm:t>
    </dgm:pt>
    <dgm:pt modelId="{4216A072-E15E-4191-82C7-FC912B5B7E02}" type="sibTrans" cxnId="{C385746C-7B9D-46B6-B808-3A03E345213D}">
      <dgm:prSet/>
      <dgm:spPr/>
      <dgm:t>
        <a:bodyPr/>
        <a:lstStyle/>
        <a:p>
          <a:endParaRPr lang="zh-CN" altLang="en-US"/>
        </a:p>
      </dgm:t>
    </dgm:pt>
    <dgm:pt modelId="{4DAC0370-5D2A-41E4-AFE6-18DBF633FD7F}" type="pres">
      <dgm:prSet presAssocID="{13B7701F-BEBB-4BD7-B8BB-C6918BC2C3B3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zh-CN" altLang="en-US"/>
        </a:p>
      </dgm:t>
    </dgm:pt>
    <dgm:pt modelId="{8C04C80A-D29C-4C6B-8653-C838C535D03C}" type="pres">
      <dgm:prSet presAssocID="{FC27D3F2-2AB0-4E42-A1FC-B5653DF2A9E4}" presName="composite" presStyleCnt="0"/>
      <dgm:spPr/>
    </dgm:pt>
    <dgm:pt modelId="{3FD68B4C-7D82-450D-8EA6-B7A13C67B042}" type="pres">
      <dgm:prSet presAssocID="{FC27D3F2-2AB0-4E42-A1FC-B5653DF2A9E4}" presName="parentText" presStyleLbl="alignNode1" presStyleIdx="0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053A7704-EE16-42FF-B11D-2E9594FC21B7}" type="pres">
      <dgm:prSet presAssocID="{FC27D3F2-2AB0-4E42-A1FC-B5653DF2A9E4}" presName="descendantText" presStyleLbl="alignAcc1" presStyleIdx="0" presStyleCnt="2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FAAA98B1-A479-4C6B-98C2-64F204C301E0}" type="pres">
      <dgm:prSet presAssocID="{9C7A03EF-6228-47B4-A87D-93601299A496}" presName="sp" presStyleCnt="0"/>
      <dgm:spPr/>
    </dgm:pt>
    <dgm:pt modelId="{2AB08662-5924-4644-BBCB-F8CDC0A7480A}" type="pres">
      <dgm:prSet presAssocID="{7917CF1F-95F8-40F9-95A2-12AFC8643D6D}" presName="composite" presStyleCnt="0"/>
      <dgm:spPr/>
    </dgm:pt>
    <dgm:pt modelId="{430704D6-4495-4354-8CA7-6BAE35B7A0E9}" type="pres">
      <dgm:prSet presAssocID="{7917CF1F-95F8-40F9-95A2-12AFC8643D6D}" presName="parentText" presStyleLbl="alignNode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F85B6D8D-28D9-418A-8A68-4A1CDE70359D}" type="pres">
      <dgm:prSet presAssocID="{7917CF1F-95F8-40F9-95A2-12AFC8643D6D}" presName="descendantText" presStyleLbl="alignAcc1" presStyleIdx="1" presStyleCnt="2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</dgm:ptLst>
  <dgm:cxnLst>
    <dgm:cxn modelId="{B1DD14C9-DA99-47BD-8B45-8F66779D7B6F}" type="presOf" srcId="{C6768F8F-5AB5-488F-BC80-9288C3C45042}" destId="{053A7704-EE16-42FF-B11D-2E9594FC21B7}" srcOrd="0" destOrd="0" presId="urn:microsoft.com/office/officeart/2005/8/layout/chevron2"/>
    <dgm:cxn modelId="{A7BEB836-F909-4459-9E55-6B30DE1CB906}" srcId="{13B7701F-BEBB-4BD7-B8BB-C6918BC2C3B3}" destId="{FC27D3F2-2AB0-4E42-A1FC-B5653DF2A9E4}" srcOrd="0" destOrd="0" parTransId="{6BCF4DF5-FF20-44BE-8428-8040BEB74400}" sibTransId="{9C7A03EF-6228-47B4-A87D-93601299A496}"/>
    <dgm:cxn modelId="{47073185-7DB4-4A38-9580-83285BD77952}" type="presOf" srcId="{13B7701F-BEBB-4BD7-B8BB-C6918BC2C3B3}" destId="{4DAC0370-5D2A-41E4-AFE6-18DBF633FD7F}" srcOrd="0" destOrd="0" presId="urn:microsoft.com/office/officeart/2005/8/layout/chevron2"/>
    <dgm:cxn modelId="{94125979-39B4-40FA-8F31-97EE04780D74}" srcId="{13B7701F-BEBB-4BD7-B8BB-C6918BC2C3B3}" destId="{7917CF1F-95F8-40F9-95A2-12AFC8643D6D}" srcOrd="1" destOrd="0" parTransId="{D74B5D6A-F116-4DDC-8EEE-34976A8E9D8B}" sibTransId="{E314668D-A64C-4119-82A5-BC9F651DDB58}"/>
    <dgm:cxn modelId="{05BF4477-49C3-49E8-8048-EC8D2F049FDC}" srcId="{FC27D3F2-2AB0-4E42-A1FC-B5653DF2A9E4}" destId="{C6768F8F-5AB5-488F-BC80-9288C3C45042}" srcOrd="0" destOrd="0" parTransId="{FB6EFC47-4B94-4333-8BD7-6C695B2EF8D6}" sibTransId="{52A70483-1928-4642-9E18-D2F97C2C10D1}"/>
    <dgm:cxn modelId="{50CA5677-C583-4956-8A9D-582E8FF2FF90}" type="presOf" srcId="{8E0BCAF8-DE50-4E08-8A36-EFBF32565131}" destId="{F85B6D8D-28D9-418A-8A68-4A1CDE70359D}" srcOrd="0" destOrd="0" presId="urn:microsoft.com/office/officeart/2005/8/layout/chevron2"/>
    <dgm:cxn modelId="{6EA764B6-B20F-47D0-A2B6-7A55158C5185}" type="presOf" srcId="{FC27D3F2-2AB0-4E42-A1FC-B5653DF2A9E4}" destId="{3FD68B4C-7D82-450D-8EA6-B7A13C67B042}" srcOrd="0" destOrd="0" presId="urn:microsoft.com/office/officeart/2005/8/layout/chevron2"/>
    <dgm:cxn modelId="{167AA4C5-AB1E-457E-9BFD-431B521A2946}" type="presOf" srcId="{7917CF1F-95F8-40F9-95A2-12AFC8643D6D}" destId="{430704D6-4495-4354-8CA7-6BAE35B7A0E9}" srcOrd="0" destOrd="0" presId="urn:microsoft.com/office/officeart/2005/8/layout/chevron2"/>
    <dgm:cxn modelId="{C385746C-7B9D-46B6-B808-3A03E345213D}" srcId="{7917CF1F-95F8-40F9-95A2-12AFC8643D6D}" destId="{8E0BCAF8-DE50-4E08-8A36-EFBF32565131}" srcOrd="0" destOrd="0" parTransId="{967FD828-3C46-45B3-9D68-39E6CCE33066}" sibTransId="{4216A072-E15E-4191-82C7-FC912B5B7E02}"/>
    <dgm:cxn modelId="{2FE12914-1880-4ACF-B18B-E8F45B4C5C0A}" type="presParOf" srcId="{4DAC0370-5D2A-41E4-AFE6-18DBF633FD7F}" destId="{8C04C80A-D29C-4C6B-8653-C838C535D03C}" srcOrd="0" destOrd="0" presId="urn:microsoft.com/office/officeart/2005/8/layout/chevron2"/>
    <dgm:cxn modelId="{4A070B7C-7D22-49EC-B971-D9FB81CF22D9}" type="presParOf" srcId="{8C04C80A-D29C-4C6B-8653-C838C535D03C}" destId="{3FD68B4C-7D82-450D-8EA6-B7A13C67B042}" srcOrd="0" destOrd="0" presId="urn:microsoft.com/office/officeart/2005/8/layout/chevron2"/>
    <dgm:cxn modelId="{2845422F-986F-4CEC-8D92-47DE729FB9B2}" type="presParOf" srcId="{8C04C80A-D29C-4C6B-8653-C838C535D03C}" destId="{053A7704-EE16-42FF-B11D-2E9594FC21B7}" srcOrd="1" destOrd="0" presId="urn:microsoft.com/office/officeart/2005/8/layout/chevron2"/>
    <dgm:cxn modelId="{C61ECCC9-8F5E-4082-945D-E58574806A02}" type="presParOf" srcId="{4DAC0370-5D2A-41E4-AFE6-18DBF633FD7F}" destId="{FAAA98B1-A479-4C6B-98C2-64F204C301E0}" srcOrd="1" destOrd="0" presId="urn:microsoft.com/office/officeart/2005/8/layout/chevron2"/>
    <dgm:cxn modelId="{83498D54-AE64-4255-ADD4-E64ACE73ED01}" type="presParOf" srcId="{4DAC0370-5D2A-41E4-AFE6-18DBF633FD7F}" destId="{2AB08662-5924-4644-BBCB-F8CDC0A7480A}" srcOrd="2" destOrd="0" presId="urn:microsoft.com/office/officeart/2005/8/layout/chevron2"/>
    <dgm:cxn modelId="{8006309F-D6DE-439B-A264-049DE909E76C}" type="presParOf" srcId="{2AB08662-5924-4644-BBCB-F8CDC0A7480A}" destId="{430704D6-4495-4354-8CA7-6BAE35B7A0E9}" srcOrd="0" destOrd="0" presId="urn:microsoft.com/office/officeart/2005/8/layout/chevron2"/>
    <dgm:cxn modelId="{B93C64C6-10F9-42FF-8A69-0E72D995E800}" type="presParOf" srcId="{2AB08662-5924-4644-BBCB-F8CDC0A7480A}" destId="{F85B6D8D-28D9-418A-8A68-4A1CDE70359D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FD68B4C-7D82-450D-8EA6-B7A13C67B042}">
      <dsp:nvSpPr>
        <dsp:cNvPr id="0" name=""/>
        <dsp:cNvSpPr/>
      </dsp:nvSpPr>
      <dsp:spPr>
        <a:xfrm rot="5400000">
          <a:off x="-319271" y="322780"/>
          <a:ext cx="2128478" cy="1489934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lvl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CN" sz="3800" kern="1200" dirty="0" smtClean="0"/>
            <a:t>1</a:t>
          </a:r>
          <a:endParaRPr lang="zh-CN" altLang="en-US" sz="3800" kern="1200" dirty="0"/>
        </a:p>
      </dsp:txBody>
      <dsp:txXfrm rot="-5400000">
        <a:off x="1" y="748475"/>
        <a:ext cx="1489934" cy="638544"/>
      </dsp:txXfrm>
    </dsp:sp>
    <dsp:sp modelId="{053A7704-EE16-42FF-B11D-2E9594FC21B7}">
      <dsp:nvSpPr>
        <dsp:cNvPr id="0" name=""/>
        <dsp:cNvSpPr/>
      </dsp:nvSpPr>
      <dsp:spPr>
        <a:xfrm rot="5400000">
          <a:off x="3730791" y="-2237347"/>
          <a:ext cx="1383511" cy="586522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84480" tIns="25400" rIns="25400" bIns="25400" numCol="1" spcCol="1270" anchor="ctr" anchorCtr="0">
          <a:noAutofit/>
        </a:bodyPr>
        <a:lstStyle/>
        <a:p>
          <a:pPr marL="285750" lvl="1" indent="-285750" algn="l" defTabSz="1778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altLang="zh-CN" sz="4000" kern="1200" dirty="0" smtClean="0"/>
            <a:t>Teach style </a:t>
          </a:r>
          <a:r>
            <a:rPr lang="en-US" altLang="zh-CN" sz="4000" kern="1200" dirty="0" smtClean="0"/>
            <a:t>in PC</a:t>
          </a:r>
          <a:endParaRPr lang="zh-CN" altLang="en-US" sz="4000" kern="1200" dirty="0"/>
        </a:p>
      </dsp:txBody>
      <dsp:txXfrm rot="-5400000">
        <a:off x="1489935" y="71046"/>
        <a:ext cx="5797688" cy="1248437"/>
      </dsp:txXfrm>
    </dsp:sp>
    <dsp:sp modelId="{430704D6-4495-4354-8CA7-6BAE35B7A0E9}">
      <dsp:nvSpPr>
        <dsp:cNvPr id="0" name=""/>
        <dsp:cNvSpPr/>
      </dsp:nvSpPr>
      <dsp:spPr>
        <a:xfrm rot="5400000">
          <a:off x="-319271" y="2164587"/>
          <a:ext cx="2128478" cy="1489934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lvl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CN" sz="3800" kern="1200" dirty="0" smtClean="0"/>
            <a:t>2</a:t>
          </a:r>
          <a:endParaRPr lang="zh-CN" altLang="en-US" sz="3800" kern="1200" dirty="0"/>
        </a:p>
      </dsp:txBody>
      <dsp:txXfrm rot="-5400000">
        <a:off x="1" y="2590282"/>
        <a:ext cx="1489934" cy="638544"/>
      </dsp:txXfrm>
    </dsp:sp>
    <dsp:sp modelId="{F85B6D8D-28D9-418A-8A68-4A1CDE70359D}">
      <dsp:nvSpPr>
        <dsp:cNvPr id="0" name=""/>
        <dsp:cNvSpPr/>
      </dsp:nvSpPr>
      <dsp:spPr>
        <a:xfrm rot="5400000">
          <a:off x="3730791" y="-395541"/>
          <a:ext cx="1383511" cy="586522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84480" tIns="25400" rIns="25400" bIns="25400" numCol="1" spcCol="1270" anchor="ctr" anchorCtr="0">
          <a:noAutofit/>
        </a:bodyPr>
        <a:lstStyle/>
        <a:p>
          <a:pPr marL="285750" lvl="1" indent="-285750" algn="l" defTabSz="1778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altLang="zh-CN" sz="4000" kern="1200" dirty="0" smtClean="0"/>
            <a:t>Teach style </a:t>
          </a:r>
          <a:r>
            <a:rPr lang="en-US" altLang="zh-CN" sz="4000" kern="1200" dirty="0" smtClean="0"/>
            <a:t>in CFAU</a:t>
          </a:r>
          <a:endParaRPr lang="zh-CN" altLang="en-US" sz="4000" kern="1200" dirty="0"/>
        </a:p>
      </dsp:txBody>
      <dsp:txXfrm rot="-5400000">
        <a:off x="1489935" y="1912852"/>
        <a:ext cx="5797688" cy="124843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2014/9/20</a:t>
            </a:fld>
            <a:endParaRPr lang="zh-CN" alt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2014/9/20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2014/9/20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2014/9/20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2014/9/20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2014/9/20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2014/9/20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2014/9/20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2014/9/20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2014/9/20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2014/9/20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530820CF-B880-4189-942D-D702A7CBA730}" type="datetimeFigureOut">
              <a:rPr lang="zh-CN" altLang="en-US" smtClean="0"/>
              <a:t>2014/9/20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 dirty="0" smtClean="0"/>
              <a:t>Teach Style </a:t>
            </a:r>
            <a:r>
              <a:rPr lang="en-US" altLang="zh-CN" dirty="0" smtClean="0"/>
              <a:t>in Presbyterian College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CN" dirty="0" smtClean="0"/>
              <a:t>——</a:t>
            </a:r>
            <a:r>
              <a:rPr lang="en-US" altLang="zh-CN" dirty="0" err="1" smtClean="0"/>
              <a:t>Yiran</a:t>
            </a:r>
            <a:r>
              <a:rPr lang="en-US" altLang="zh-CN" dirty="0" smtClean="0"/>
              <a:t> Liu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844964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altLang="zh-CN" dirty="0" smtClean="0"/>
              <a:t>Structure</a:t>
            </a:r>
            <a:endParaRPr lang="zh-CN" altLang="en-US" dirty="0"/>
          </a:p>
        </p:txBody>
      </p:sp>
      <p:graphicFrame>
        <p:nvGraphicFramePr>
          <p:cNvPr id="4" name="内容占位符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50711052"/>
              </p:ext>
            </p:extLst>
          </p:nvPr>
        </p:nvGraphicFramePr>
        <p:xfrm>
          <a:off x="899592" y="1628800"/>
          <a:ext cx="7355160" cy="397730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20276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Teaching in PC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sz="3600" dirty="0" smtClean="0"/>
              <a:t>1. </a:t>
            </a:r>
            <a:r>
              <a:rPr lang="en-US" altLang="zh-CN" sz="3600" dirty="0" smtClean="0"/>
              <a:t>Capitalism</a:t>
            </a:r>
          </a:p>
          <a:p>
            <a:endParaRPr lang="en-US" altLang="zh-CN" sz="3600" dirty="0" smtClean="0"/>
          </a:p>
          <a:p>
            <a:r>
              <a:rPr lang="en-US" altLang="zh-CN" sz="3600" dirty="0" smtClean="0"/>
              <a:t>2. Applied statistics</a:t>
            </a:r>
            <a:endParaRPr lang="zh-CN" altLang="en-US" sz="3600" dirty="0"/>
          </a:p>
        </p:txBody>
      </p:sp>
    </p:spTree>
    <p:extLst>
      <p:ext uri="{BB962C8B-B14F-4D97-AF65-F5344CB8AC3E}">
        <p14:creationId xmlns:p14="http://schemas.microsoft.com/office/powerpoint/2010/main" val="1380596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altLang="zh-CN" dirty="0" smtClean="0"/>
              <a:t>Capitalism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1. Discussion is very important.</a:t>
            </a:r>
          </a:p>
          <a:p>
            <a:endParaRPr lang="en-US" altLang="zh-CN" dirty="0"/>
          </a:p>
          <a:p>
            <a:r>
              <a:rPr lang="en-US" altLang="zh-CN" dirty="0" smtClean="0"/>
              <a:t>2. Class is more interesting.</a:t>
            </a:r>
          </a:p>
          <a:p>
            <a:pPr marL="0" indent="0">
              <a:buNone/>
            </a:pPr>
            <a:r>
              <a:rPr lang="en-US" altLang="zh-CN" dirty="0" smtClean="0"/>
              <a:t>(discussion, lecture, movie, paper,</a:t>
            </a:r>
          </a:p>
          <a:p>
            <a:pPr marL="0" indent="0">
              <a:buNone/>
            </a:pPr>
            <a:r>
              <a:rPr lang="en-US" altLang="zh-CN" dirty="0" smtClean="0"/>
              <a:t>Research)</a:t>
            </a:r>
          </a:p>
          <a:p>
            <a:endParaRPr lang="en-US" altLang="zh-CN" dirty="0"/>
          </a:p>
          <a:p>
            <a:r>
              <a:rPr lang="en-US" altLang="zh-CN" dirty="0" smtClean="0"/>
              <a:t>3. The way they grade is more </a:t>
            </a:r>
          </a:p>
          <a:p>
            <a:pPr marL="0" indent="0">
              <a:buNone/>
            </a:pPr>
            <a:r>
              <a:rPr lang="en-US" altLang="zh-CN" dirty="0" smtClean="0"/>
              <a:t>scientific</a:t>
            </a:r>
            <a:r>
              <a:rPr lang="en-US" altLang="zh-CN" dirty="0"/>
              <a:t> </a:t>
            </a:r>
            <a:r>
              <a:rPr lang="en-US" altLang="zh-CN" dirty="0" smtClean="0"/>
              <a:t>and fair.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8144" y="1196752"/>
            <a:ext cx="2838450" cy="4895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891041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altLang="zh-CN" dirty="0" smtClean="0"/>
              <a:t>Applied Statistics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1.  Theory is not as important as practice.</a:t>
            </a:r>
          </a:p>
          <a:p>
            <a:endParaRPr lang="en-US" altLang="zh-CN" dirty="0"/>
          </a:p>
          <a:p>
            <a:r>
              <a:rPr lang="en-US" altLang="zh-CN" dirty="0" smtClean="0"/>
              <a:t>2. Rules are rules.</a:t>
            </a:r>
          </a:p>
          <a:p>
            <a:endParaRPr lang="en-US" altLang="zh-CN" dirty="0"/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1130691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Teaching in CFAU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sz="3600" dirty="0" smtClean="0"/>
              <a:t>Good way to improve English</a:t>
            </a:r>
          </a:p>
          <a:p>
            <a:endParaRPr lang="en-US" altLang="zh-CN" sz="3600" dirty="0" smtClean="0"/>
          </a:p>
          <a:p>
            <a:r>
              <a:rPr lang="en-US" altLang="zh-CN" sz="3600" dirty="0" smtClean="0"/>
              <a:t>Learn how western people think</a:t>
            </a:r>
          </a:p>
          <a:p>
            <a:endParaRPr lang="en-US" altLang="zh-CN" sz="3600" dirty="0" smtClean="0"/>
          </a:p>
          <a:p>
            <a:r>
              <a:rPr lang="en-US" altLang="zh-CN" sz="3600" dirty="0" smtClean="0"/>
              <a:t>Become international</a:t>
            </a:r>
            <a:endParaRPr lang="zh-CN" altLang="en-US" sz="3600" dirty="0"/>
          </a:p>
        </p:txBody>
      </p:sp>
    </p:spTree>
    <p:extLst>
      <p:ext uri="{BB962C8B-B14F-4D97-AF65-F5344CB8AC3E}">
        <p14:creationId xmlns:p14="http://schemas.microsoft.com/office/powerpoint/2010/main" val="1768376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altLang="zh-CN" dirty="0" smtClean="0"/>
              <a:t>Problems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3600" dirty="0" smtClean="0"/>
              <a:t>Knowledge is more important compared with language</a:t>
            </a:r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328608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67544" y="2636912"/>
            <a:ext cx="8229600" cy="1600200"/>
          </a:xfrm>
        </p:spPr>
        <p:txBody>
          <a:bodyPr/>
          <a:lstStyle/>
          <a:p>
            <a:r>
              <a:rPr lang="en-US" altLang="zh-CN" dirty="0" smtClean="0"/>
              <a:t>Thanks for your attention!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19594801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主管人员">
  <a:themeElements>
    <a:clrScheme name="主管人员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主管人员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主管人员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192</TotalTime>
  <Words>113</Words>
  <Application>Microsoft Office PowerPoint</Application>
  <PresentationFormat>全屏显示(4:3)</PresentationFormat>
  <Paragraphs>33</Paragraphs>
  <Slides>8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8</vt:i4>
      </vt:variant>
    </vt:vector>
  </HeadingPairs>
  <TitlesOfParts>
    <vt:vector size="9" baseType="lpstr">
      <vt:lpstr>主管人员</vt:lpstr>
      <vt:lpstr>Teach Style in Presbyterian College</vt:lpstr>
      <vt:lpstr>Structure</vt:lpstr>
      <vt:lpstr>Teaching in PC</vt:lpstr>
      <vt:lpstr>Capitalism</vt:lpstr>
      <vt:lpstr>Applied Statistics</vt:lpstr>
      <vt:lpstr>Teaching in CFAU</vt:lpstr>
      <vt:lpstr>Problems</vt:lpstr>
      <vt:lpstr>Thanks for your attention!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Teaching in Presbyterian College</dc:title>
  <dc:creator>l</dc:creator>
  <cp:lastModifiedBy>l</cp:lastModifiedBy>
  <cp:revision>16</cp:revision>
  <dcterms:created xsi:type="dcterms:W3CDTF">2014-09-20T03:18:39Z</dcterms:created>
  <dcterms:modified xsi:type="dcterms:W3CDTF">2014-09-20T14:07:53Z</dcterms:modified>
</cp:coreProperties>
</file>