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620"/>
    <p:restoredTop sz="68437" autoAdjust="0"/>
  </p:normalViewPr>
  <p:slideViewPr>
    <p:cSldViewPr>
      <p:cViewPr>
        <p:scale>
          <a:sx n="50" d="100"/>
          <a:sy n="50" d="100"/>
        </p:scale>
        <p:origin x="-1190" y="-5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5AD79E-BECB-4874-B147-A40E9FAF2B8F}" type="datetimeFigureOut">
              <a:rPr lang="en-US" smtClean="0"/>
              <a:pPr/>
              <a:t>9/21/2014</a:t>
            </a:fld>
            <a:endParaRPr 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1B04566-2FEE-41D3-8C73-3E9120BA784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3983432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B04566-2FEE-41D3-8C73-3E9120BA7840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6279605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2014/9/21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2014/9/21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2014/9/21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2014/9/21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2014/9/21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2014/9/21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2014/9/21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2014/9/21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2014/9/21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2014/9/21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2014/9/21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pPr/>
              <a:t>2014/9/21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61988" y="476672"/>
            <a:ext cx="7848600" cy="1584176"/>
          </a:xfrm>
        </p:spPr>
        <p:txBody>
          <a:bodyPr/>
          <a:lstStyle/>
          <a:p>
            <a:pPr algn="r"/>
            <a:r>
              <a:rPr lang="en-US" altLang="zh-CN" sz="3600" dirty="0" smtClean="0"/>
              <a:t>Study experience in Germany</a:t>
            </a:r>
            <a:br>
              <a:rPr lang="en-US" altLang="zh-CN" sz="3600" dirty="0" smtClean="0"/>
            </a:br>
            <a:r>
              <a:rPr lang="en-US" altLang="zh-CN" sz="3600" dirty="0" smtClean="0"/>
              <a:t>——XIAO </a:t>
            </a:r>
            <a:r>
              <a:rPr lang="en-US" altLang="zh-CN" sz="3600" dirty="0" err="1" smtClean="0"/>
              <a:t>Yazhuo</a:t>
            </a:r>
            <a:r>
              <a:rPr lang="en-US" altLang="zh-CN" sz="3600" smtClean="0"/>
              <a:t> </a:t>
            </a:r>
            <a:endParaRPr lang="zh-CN" altLang="en-US" sz="3600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4" name="Picture 19" descr="t_willkokmme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4288" y="2286000"/>
            <a:ext cx="9144000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42869588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altLang="zh-CN" dirty="0" smtClean="0"/>
              <a:t>Less for more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Less:  in-class study</a:t>
            </a:r>
          </a:p>
          <a:p>
            <a:r>
              <a:rPr lang="en-US" altLang="zh-CN" dirty="0" smtClean="0"/>
              <a:t>More: self-study</a:t>
            </a:r>
            <a:endParaRPr lang="zh-CN" altLang="en-US" dirty="0"/>
          </a:p>
        </p:txBody>
      </p:sp>
      <p:graphicFrame>
        <p:nvGraphicFramePr>
          <p:cNvPr id="5" name="表格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752200987"/>
              </p:ext>
            </p:extLst>
          </p:nvPr>
        </p:nvGraphicFramePr>
        <p:xfrm>
          <a:off x="755576" y="3573016"/>
          <a:ext cx="60960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60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Frankfurt</a:t>
                      </a:r>
                      <a:r>
                        <a:rPr lang="en-US" altLang="zh-CN" baseline="0" dirty="0" smtClean="0"/>
                        <a:t> School</a:t>
                      </a:r>
                      <a:endParaRPr lang="zh-CN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Maximum</a:t>
                      </a:r>
                      <a:r>
                        <a:rPr lang="en-US" altLang="zh-CN" baseline="0" dirty="0" smtClean="0"/>
                        <a:t> courses per week: 5 (3 hours for each course)</a:t>
                      </a:r>
                      <a:endParaRPr lang="zh-CN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Independent-study</a:t>
                      </a:r>
                      <a:r>
                        <a:rPr lang="en-US" altLang="zh-CN" baseline="0" dirty="0" smtClean="0"/>
                        <a:t> : Class-study= 2:1</a:t>
                      </a:r>
                      <a:endParaRPr lang="zh-CN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0300298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altLang="zh-CN" dirty="0" smtClean="0"/>
              <a:t>Academic Norms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CN" dirty="0" smtClean="0"/>
              <a:t>Example:</a:t>
            </a:r>
          </a:p>
          <a:p>
            <a:pPr marL="0" indent="0">
              <a:buNone/>
            </a:pPr>
            <a:endParaRPr lang="en-US" altLang="zh-CN" dirty="0"/>
          </a:p>
          <a:p>
            <a:r>
              <a:rPr lang="en-US" altLang="zh-CN" dirty="0" smtClean="0"/>
              <a:t>Solemn declaration in presentation</a:t>
            </a:r>
          </a:p>
          <a:p>
            <a:endParaRPr lang="en-US" altLang="zh-CN" dirty="0"/>
          </a:p>
          <a:p>
            <a:pPr marL="0" indent="0">
              <a:buNone/>
            </a:pPr>
            <a:r>
              <a:rPr lang="en-US" altLang="zh-CN" dirty="0" smtClean="0"/>
              <a:t>Following Academic norms is a habit</a:t>
            </a:r>
          </a:p>
        </p:txBody>
      </p:sp>
    </p:spTree>
    <p:extLst>
      <p:ext uri="{BB962C8B-B14F-4D97-AF65-F5344CB8AC3E}">
        <p14:creationId xmlns:p14="http://schemas.microsoft.com/office/powerpoint/2010/main" xmlns="" val="15607001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标题 4"/>
          <p:cNvSpPr>
            <a:spLocks noGrp="1"/>
          </p:cNvSpPr>
          <p:nvPr>
            <p:ph type="title"/>
          </p:nvPr>
        </p:nvSpPr>
        <p:spPr>
          <a:xfrm>
            <a:off x="323528" y="908720"/>
            <a:ext cx="8229600" cy="990600"/>
          </a:xfrm>
        </p:spPr>
        <p:txBody>
          <a:bodyPr/>
          <a:lstStyle/>
          <a:p>
            <a:r>
              <a:rPr lang="en-US" altLang="zh-CN" dirty="0" smtClean="0"/>
              <a:t>More readings</a:t>
            </a:r>
            <a:endParaRPr lang="zh-CN" altLang="en-US" dirty="0"/>
          </a:p>
        </p:txBody>
      </p:sp>
      <p:sp>
        <p:nvSpPr>
          <p:cNvPr id="6" name="标题 1"/>
          <p:cNvSpPr>
            <a:spLocks noGrp="1"/>
          </p:cNvSpPr>
          <p:nvPr>
            <p:ph idx="1"/>
          </p:nvPr>
        </p:nvSpPr>
        <p:spPr>
          <a:xfrm>
            <a:off x="323850" y="1916831"/>
            <a:ext cx="8229600" cy="3941043"/>
          </a:xfrm>
        </p:spPr>
        <p:txBody>
          <a:bodyPr>
            <a:norm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endParaRPr lang="en-US" altLang="zh-CN" dirty="0" smtClean="0"/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altLang="zh-CN" dirty="0"/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altLang="zh-CN" dirty="0" smtClean="0"/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altLang="zh-CN" dirty="0" smtClean="0"/>
              <a:t>Access to English core journals</a:t>
            </a:r>
            <a:br>
              <a:rPr lang="en-US" altLang="zh-CN" dirty="0" smtClean="0"/>
            </a:br>
            <a:endParaRPr lang="en-US" altLang="zh-CN" dirty="0" smtClean="0"/>
          </a:p>
          <a:p>
            <a:pPr marL="0" indent="0">
              <a:buNone/>
            </a:pPr>
            <a:endParaRPr lang="en-US" altLang="zh-CN" dirty="0" smtClean="0"/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altLang="zh-CN" dirty="0" smtClean="0"/>
              <a:t>classical </a:t>
            </a:r>
            <a:r>
              <a:rPr lang="en-US" altLang="zh-CN" dirty="0"/>
              <a:t>economic books in original version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xmlns="" val="1452226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 smtClean="0"/>
              <a:t>Study on China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zh-CN" dirty="0" smtClean="0"/>
          </a:p>
          <a:p>
            <a:endParaRPr lang="en-US" altLang="zh-CN" dirty="0"/>
          </a:p>
          <a:p>
            <a:r>
              <a:rPr lang="zh-CN" altLang="en-US" sz="3200" dirty="0"/>
              <a:t>博晓</a:t>
            </a:r>
            <a:r>
              <a:rPr lang="zh-CN" altLang="en-US" sz="3200" dirty="0" smtClean="0"/>
              <a:t>古今，可立一家之言</a:t>
            </a:r>
            <a:endParaRPr lang="en-US" altLang="zh-CN" sz="3200" dirty="0" smtClean="0"/>
          </a:p>
          <a:p>
            <a:r>
              <a:rPr lang="zh-CN" altLang="en-US" sz="3200" dirty="0" smtClean="0"/>
              <a:t>学贯中西，或成经国之才</a:t>
            </a:r>
            <a:endParaRPr lang="en-US" altLang="zh-CN" sz="3200" dirty="0" smtClean="0"/>
          </a:p>
          <a:p>
            <a:endParaRPr lang="en-US" altLang="zh-CN" sz="3200" dirty="0"/>
          </a:p>
          <a:p>
            <a:pPr marL="0" indent="0">
              <a:buNone/>
            </a:pPr>
            <a:endParaRPr lang="en-US" altLang="zh-CN" sz="3200" dirty="0" smtClean="0"/>
          </a:p>
        </p:txBody>
      </p:sp>
    </p:spTree>
    <p:extLst>
      <p:ext uri="{BB962C8B-B14F-4D97-AF65-F5344CB8AC3E}">
        <p14:creationId xmlns:p14="http://schemas.microsoft.com/office/powerpoint/2010/main" xmlns="" val="27705261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Thanks for your attention!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59591271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透明">
  <a:themeElements>
    <a:clrScheme name="透明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经典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透明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169</TotalTime>
  <Words>79</Words>
  <Application>Microsoft Office PowerPoint</Application>
  <PresentationFormat>全屏显示(4:3)</PresentationFormat>
  <Paragraphs>27</Paragraphs>
  <Slides>6</Slides>
  <Notes>1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7" baseType="lpstr">
      <vt:lpstr>透明</vt:lpstr>
      <vt:lpstr>Study experience in Germany ——XIAO Yazhuo </vt:lpstr>
      <vt:lpstr>Less for more</vt:lpstr>
      <vt:lpstr>Academic Norms</vt:lpstr>
      <vt:lpstr>More readings</vt:lpstr>
      <vt:lpstr>Study on China</vt:lpstr>
      <vt:lpstr>幻灯片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xyz</dc:creator>
  <cp:lastModifiedBy>michael</cp:lastModifiedBy>
  <cp:revision>11</cp:revision>
  <dcterms:created xsi:type="dcterms:W3CDTF">2014-09-20T12:12:38Z</dcterms:created>
  <dcterms:modified xsi:type="dcterms:W3CDTF">2014-09-21T09:01:07Z</dcterms:modified>
</cp:coreProperties>
</file>