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8" r:id="rId3"/>
    <p:sldId id="289" r:id="rId4"/>
    <p:sldId id="277" r:id="rId5"/>
    <p:sldId id="282" r:id="rId6"/>
    <p:sldId id="278" r:id="rId7"/>
    <p:sldId id="259" r:id="rId8"/>
    <p:sldId id="262" r:id="rId9"/>
    <p:sldId id="263" r:id="rId10"/>
    <p:sldId id="280" r:id="rId11"/>
    <p:sldId id="264" r:id="rId12"/>
    <p:sldId id="281" r:id="rId13"/>
    <p:sldId id="271" r:id="rId14"/>
    <p:sldId id="284" r:id="rId15"/>
    <p:sldId id="285" r:id="rId16"/>
    <p:sldId id="286" r:id="rId17"/>
    <p:sldId id="287" r:id="rId18"/>
    <p:sldId id="283" r:id="rId19"/>
    <p:sldId id="268" r:id="rId20"/>
    <p:sldId id="272" r:id="rId21"/>
    <p:sldId id="269" r:id="rId22"/>
    <p:sldId id="274" r:id="rId23"/>
    <p:sldId id="270" r:id="rId24"/>
    <p:sldId id="273" r:id="rId25"/>
    <p:sldId id="290" r:id="rId26"/>
    <p:sldId id="26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2FE53-24EF-A645-9D69-EFF943C21A80}" type="datetimeFigureOut">
              <a:rPr lang="en-US" smtClean="0"/>
              <a:t>6/27/14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CF506-E7DF-8E41-8E7F-3BB97E21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7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teachers benefit?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CF506-E7DF-8E41-8E7F-3BB97E21F3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9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students benefit?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CF506-E7DF-8E41-8E7F-3BB97E21F3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26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CF506-E7DF-8E41-8E7F-3BB97E21F3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51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6/27/14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Strategies to Check Student Learning in the Classroom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Classroom Assessment Techniques (CATs)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12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</a:t>
            </a:r>
            <a:r>
              <a:rPr lang="en-US" dirty="0" smtClean="0"/>
              <a:t>for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CATs help teachers to</a:t>
            </a:r>
          </a:p>
          <a:p>
            <a:pPr lvl="1"/>
            <a:r>
              <a:rPr lang="en-US" dirty="0" smtClean="0"/>
              <a:t>Develop better working relationships with students </a:t>
            </a:r>
          </a:p>
          <a:p>
            <a:pPr lvl="1"/>
            <a:r>
              <a:rPr lang="en-US" dirty="0" smtClean="0"/>
              <a:t>Help students understand that teaching and learning are on-going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99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</a:t>
            </a:r>
            <a:r>
              <a:rPr lang="en-US" dirty="0" smtClean="0"/>
              <a:t>for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CATs help students to </a:t>
            </a:r>
          </a:p>
          <a:p>
            <a:pPr lvl="1"/>
            <a:r>
              <a:rPr lang="en-US" dirty="0" smtClean="0"/>
              <a:t>develop self-assessment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 learning management skills</a:t>
            </a:r>
          </a:p>
          <a:p>
            <a:pPr lvl="1"/>
            <a:r>
              <a:rPr lang="en-US" dirty="0" smtClean="0"/>
              <a:t>Reduce feelings of isolation and powerlessness </a:t>
            </a:r>
          </a:p>
          <a:p>
            <a:pPr lvl="2"/>
            <a:r>
              <a:rPr lang="en-US" dirty="0" smtClean="0"/>
              <a:t>especially in large classes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4066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</a:t>
            </a:r>
            <a:r>
              <a:rPr lang="en-US" dirty="0" smtClean="0"/>
              <a:t>for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CATs help to</a:t>
            </a:r>
          </a:p>
          <a:p>
            <a:pPr lvl="1"/>
            <a:r>
              <a:rPr lang="en-US" dirty="0" smtClean="0"/>
              <a:t>Increase students’ understanding</a:t>
            </a:r>
          </a:p>
          <a:p>
            <a:pPr lvl="1"/>
            <a:r>
              <a:rPr lang="en-US" dirty="0" smtClean="0"/>
              <a:t>Increase ability </a:t>
            </a:r>
            <a:r>
              <a:rPr lang="en-US" dirty="0"/>
              <a:t>to think </a:t>
            </a:r>
            <a:r>
              <a:rPr lang="en-US" dirty="0" smtClean="0"/>
              <a:t>critically</a:t>
            </a:r>
          </a:p>
          <a:p>
            <a:pPr lvl="1"/>
            <a:r>
              <a:rPr lang="en-US" dirty="0" smtClean="0"/>
              <a:t>Foster attitudes that value understanding and long-term retention</a:t>
            </a:r>
          </a:p>
          <a:p>
            <a:pPr lvl="1"/>
            <a:r>
              <a:rPr lang="en-US" dirty="0" smtClean="0"/>
              <a:t>Demonstrate to the students a teacher’s interest and caring about their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2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2690" y="1645027"/>
            <a:ext cx="7772400" cy="2505075"/>
          </a:xfrm>
        </p:spPr>
        <p:txBody>
          <a:bodyPr/>
          <a:lstStyle/>
          <a:p>
            <a:r>
              <a:rPr lang="en-US" dirty="0"/>
              <a:t>Classroom Assessment Techniques (CATs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Kinds of Evaluations are CATs Designed to Perform?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458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CATs Performance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CATs are designed to do three things: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Course-related Knowledge and Skills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Student Attitudes, Values, and Self-awareness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Reactions to Instruction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27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CATs Performance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Course-related Knowledge and Skills</a:t>
            </a:r>
          </a:p>
          <a:p>
            <a:pPr lvl="1"/>
            <a:r>
              <a:rPr lang="en-US" dirty="0" smtClean="0"/>
              <a:t>Prior knowledge, recall and understanding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nalysis and critical thinking skills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ynthesis and creative thinking skills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solving skills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pplication and performance skills</a:t>
            </a:r>
          </a:p>
        </p:txBody>
      </p:sp>
    </p:spTree>
    <p:extLst>
      <p:ext uri="{BB962C8B-B14F-4D97-AF65-F5344CB8AC3E}">
        <p14:creationId xmlns:p14="http://schemas.microsoft.com/office/powerpoint/2010/main" val="174192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CATs Performance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 smtClean="0"/>
              <a:t>2. Student Attitudes, Values, and Self-awareness</a:t>
            </a:r>
          </a:p>
          <a:p>
            <a:pPr marL="800100" lvl="1"/>
            <a:r>
              <a:rPr lang="en-US" dirty="0"/>
              <a:t>V</a:t>
            </a:r>
            <a:r>
              <a:rPr lang="en-US" dirty="0" smtClean="0"/>
              <a:t>alues and attitudes</a:t>
            </a:r>
          </a:p>
          <a:p>
            <a:pPr marL="800100" lvl="1"/>
            <a:r>
              <a:rPr lang="en-US" dirty="0"/>
              <a:t>L</a:t>
            </a:r>
            <a:r>
              <a:rPr lang="en-US" dirty="0" smtClean="0"/>
              <a:t>earning processes</a:t>
            </a:r>
          </a:p>
          <a:p>
            <a:pPr marL="800100" lvl="1"/>
            <a:r>
              <a:rPr lang="en-US" dirty="0" smtClean="0"/>
              <a:t>Skills</a:t>
            </a:r>
          </a:p>
        </p:txBody>
      </p:sp>
    </p:spTree>
    <p:extLst>
      <p:ext uri="{BB962C8B-B14F-4D97-AF65-F5344CB8AC3E}">
        <p14:creationId xmlns:p14="http://schemas.microsoft.com/office/powerpoint/2010/main" val="218623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CATs Performance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 smtClean="0"/>
              <a:t>3. Reactions to Instruction </a:t>
            </a:r>
            <a:r>
              <a:rPr lang="en-US" dirty="0"/>
              <a:t>m</a:t>
            </a:r>
            <a:r>
              <a:rPr lang="en-US" dirty="0" smtClean="0"/>
              <a:t>ethods</a:t>
            </a:r>
          </a:p>
          <a:p>
            <a:pPr marL="800100" lvl="1"/>
            <a:r>
              <a:rPr lang="en-US" dirty="0" smtClean="0"/>
              <a:t>Student and peer reactions to</a:t>
            </a:r>
          </a:p>
          <a:p>
            <a:pPr marL="1200150" lvl="2"/>
            <a:r>
              <a:rPr lang="en-US" dirty="0" smtClean="0"/>
              <a:t>Teachers and teaching</a:t>
            </a:r>
            <a:endParaRPr lang="en-US" dirty="0"/>
          </a:p>
          <a:p>
            <a:pPr marL="1200150" lvl="2"/>
            <a:r>
              <a:rPr lang="en-US" dirty="0"/>
              <a:t>C</a:t>
            </a:r>
            <a:r>
              <a:rPr lang="en-US" dirty="0" smtClean="0"/>
              <a:t>lass activities</a:t>
            </a:r>
            <a:endParaRPr lang="en-US" dirty="0"/>
          </a:p>
          <a:p>
            <a:pPr marL="1200150" lvl="2"/>
            <a:r>
              <a:rPr lang="en-US" dirty="0" smtClean="0"/>
              <a:t>Assignments</a:t>
            </a:r>
          </a:p>
          <a:p>
            <a:pPr marL="1200150" lvl="2"/>
            <a:r>
              <a:rPr lang="en-US" dirty="0" smtClean="0"/>
              <a:t>Course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77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Assessment Techniques (CATs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 Kinds of Evaluations?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99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CATs Evaluation One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Course-related Knowledge and Skills </a:t>
            </a:r>
          </a:p>
          <a:p>
            <a:pPr lvl="1"/>
            <a:r>
              <a:rPr lang="en-US" dirty="0" smtClean="0"/>
              <a:t>One-Minute Paper</a:t>
            </a:r>
          </a:p>
          <a:p>
            <a:pPr lvl="1"/>
            <a:r>
              <a:rPr lang="en-US" dirty="0" smtClean="0"/>
              <a:t>Muddiest Point</a:t>
            </a:r>
          </a:p>
          <a:p>
            <a:pPr lvl="1"/>
            <a:r>
              <a:rPr lang="en-US" dirty="0" smtClean="0"/>
              <a:t>Chain Notes</a:t>
            </a:r>
          </a:p>
          <a:p>
            <a:pPr lvl="1"/>
            <a:r>
              <a:rPr lang="en-US" dirty="0" smtClean="0"/>
              <a:t>Application Article</a:t>
            </a:r>
          </a:p>
          <a:p>
            <a:pPr lvl="1"/>
            <a:r>
              <a:rPr lang="en-US" dirty="0" smtClean="0"/>
              <a:t>Student Generated Test Questions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70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are Classroom Assessment Techniques (CATs)?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are the Benefits of CATs for Teachers and Students?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Kinds of Evaluations are CATs Designed to Perform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are the Kinds of Evaluations?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32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10" y="419100"/>
            <a:ext cx="8676105" cy="599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93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CATs: Evaluation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Attitudes, Values, and Self-Awareness</a:t>
            </a:r>
          </a:p>
          <a:p>
            <a:pPr lvl="1"/>
            <a:r>
              <a:rPr lang="en-US" dirty="0" smtClean="0"/>
              <a:t>Journals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69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78" y="1360237"/>
            <a:ext cx="8716211" cy="6316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78" y="1991896"/>
            <a:ext cx="8716211" cy="147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5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CATs: Evaluation Three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Reactions to Instruction</a:t>
            </a:r>
          </a:p>
          <a:p>
            <a:pPr lvl="1"/>
            <a:r>
              <a:rPr lang="en-US" dirty="0" smtClean="0"/>
              <a:t>Exam Evaluations</a:t>
            </a:r>
          </a:p>
          <a:p>
            <a:pPr lvl="1"/>
            <a:r>
              <a:rPr lang="en-US" dirty="0" smtClean="0"/>
              <a:t>Student Rep Group</a:t>
            </a:r>
          </a:p>
          <a:p>
            <a:pPr lvl="1"/>
            <a:r>
              <a:rPr lang="en-US" dirty="0" smtClean="0"/>
              <a:t>Suggestion Box</a:t>
            </a:r>
          </a:p>
          <a:p>
            <a:pPr lvl="1"/>
            <a:r>
              <a:rPr lang="en-US" dirty="0" smtClean="0"/>
              <a:t>Peer Review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69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20" y="491289"/>
            <a:ext cx="8689475" cy="6316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20" y="1122947"/>
            <a:ext cx="8689475" cy="15987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6737" y="2721653"/>
            <a:ext cx="7553158" cy="297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86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Overview of Classroom </a:t>
            </a:r>
            <a:r>
              <a:rPr lang="en-US" dirty="0"/>
              <a:t>Assessment Techniques (CATs</a:t>
            </a:r>
            <a:r>
              <a:rPr lang="en-US" dirty="0" smtClean="0"/>
              <a:t>)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Benefits </a:t>
            </a:r>
            <a:r>
              <a:rPr lang="en-US" dirty="0"/>
              <a:t>of CATs for Teachers and </a:t>
            </a:r>
            <a:r>
              <a:rPr lang="en-US" dirty="0" smtClean="0"/>
              <a:t>Students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Evaluation Performance of CATs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Different Kinds </a:t>
            </a:r>
            <a:r>
              <a:rPr lang="en-US" dirty="0"/>
              <a:t>of </a:t>
            </a:r>
            <a:r>
              <a:rPr lang="en-US" dirty="0" smtClean="0"/>
              <a:t>CATs Evaluations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56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HAUGEN, Lee, 1999, Strategies to Check Student Learning in the Classroom, Iowa State University of Science and Technology, Center for Excellence in Learning and Teaching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ANGELO, </a:t>
            </a:r>
            <a:r>
              <a:rPr lang="en-US" dirty="0"/>
              <a:t>Thomas A. and K. Patricia </a:t>
            </a:r>
            <a:r>
              <a:rPr lang="en-US" dirty="0" smtClean="0"/>
              <a:t>CROSS, </a:t>
            </a:r>
            <a:r>
              <a:rPr lang="en-US" dirty="0"/>
              <a:t>1993, Classroom Assessment Techniques: A Handbook </a:t>
            </a:r>
            <a:r>
              <a:rPr lang="en-US" dirty="0" smtClean="0"/>
              <a:t>for College </a:t>
            </a:r>
            <a:r>
              <a:rPr lang="en-US" dirty="0"/>
              <a:t>Teachers, Second Edition, San Francisco: Jossey-Bass Publishers</a:t>
            </a:r>
          </a:p>
        </p:txBody>
      </p:sp>
    </p:spTree>
    <p:extLst>
      <p:ext uri="{BB962C8B-B14F-4D97-AF65-F5344CB8AC3E}">
        <p14:creationId xmlns:p14="http://schemas.microsoft.com/office/powerpoint/2010/main" val="102839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Assessment Techniques (CATs)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CATs?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1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Assessment Techniques (CATs)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Formative Evaluation Methods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947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Assessment Techniques (CATs)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Formative Evaluation Methods serve 2 purposes: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Course Content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Methods of </a:t>
            </a:r>
            <a:r>
              <a:rPr lang="en-US" dirty="0" smtClean="0"/>
              <a:t>teaching and student </a:t>
            </a:r>
            <a:r>
              <a:rPr lang="en-US" dirty="0"/>
              <a:t>learning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496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Assessment Techniques (CATs)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Formative </a:t>
            </a:r>
            <a:r>
              <a:rPr lang="en-US" dirty="0"/>
              <a:t>Evaluation </a:t>
            </a:r>
            <a:r>
              <a:rPr lang="en-US" dirty="0" smtClean="0"/>
              <a:t>Methods </a:t>
            </a:r>
            <a:r>
              <a:rPr lang="en-US" dirty="0"/>
              <a:t>are most effective when: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hey </a:t>
            </a:r>
            <a:r>
              <a:rPr lang="en-US" dirty="0"/>
              <a:t>are done frequently</a:t>
            </a:r>
          </a:p>
          <a:p>
            <a:pPr lvl="1"/>
            <a:r>
              <a:rPr lang="en-US" dirty="0" smtClean="0"/>
              <a:t>Feedback is used immediately in </a:t>
            </a:r>
            <a:r>
              <a:rPr lang="en-US" dirty="0"/>
              <a:t>the day-to-day course </a:t>
            </a:r>
            <a:r>
              <a:rPr lang="en-US" dirty="0" smtClean="0"/>
              <a:t>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5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Assessment Techniques (CATs)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CATs help:</a:t>
            </a:r>
          </a:p>
          <a:p>
            <a:pPr lvl="1"/>
            <a:r>
              <a:rPr lang="en-US" dirty="0" smtClean="0"/>
              <a:t>Assess the degree to which your students understand the course content</a:t>
            </a:r>
          </a:p>
          <a:p>
            <a:pPr lvl="1"/>
            <a:r>
              <a:rPr lang="en-US" dirty="0" smtClean="0"/>
              <a:t>Provide you with information about the effectiveness of your teaching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35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Assessment Techniques (CATs)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ar</a:t>
            </a:r>
            <a:r>
              <a:rPr lang="en-US" dirty="0" smtClean="0"/>
              <a:t>e the </a:t>
            </a:r>
            <a:r>
              <a:rPr lang="en-US" dirty="0" smtClean="0"/>
              <a:t>Benefits for Teachers and for </a:t>
            </a:r>
            <a:r>
              <a:rPr lang="en-US" dirty="0" smtClean="0"/>
              <a:t>Students?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689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</a:t>
            </a:r>
            <a:r>
              <a:rPr lang="en-US" dirty="0" smtClean="0"/>
              <a:t>for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CATs provide teachers with: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ay-to-day feedback that can be applied immediately</a:t>
            </a:r>
          </a:p>
          <a:p>
            <a:pPr lvl="1"/>
            <a:r>
              <a:rPr lang="en-US" dirty="0" smtClean="0"/>
              <a:t>Useful information about what students have learned </a:t>
            </a:r>
          </a:p>
          <a:p>
            <a:r>
              <a:rPr lang="en-US" dirty="0" smtClean="0"/>
              <a:t>CATs allow teachers to address: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tudent misconceptions in a timely way</a:t>
            </a:r>
            <a:endParaRPr lang="en-US" dirty="0"/>
          </a:p>
          <a:p>
            <a:pPr lvl="1"/>
            <a:r>
              <a:rPr lang="en-US" dirty="0" smtClean="0"/>
              <a:t>Lack of understanding in a timely way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3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160</TotalTime>
  <Words>586</Words>
  <Application>Microsoft Macintosh PowerPoint</Application>
  <PresentationFormat>On-screen Show (4:3)</PresentationFormat>
  <Paragraphs>106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Executive</vt:lpstr>
      <vt:lpstr>Strategies to Check Student Learning in the Classroom</vt:lpstr>
      <vt:lpstr>Presentation Outline</vt:lpstr>
      <vt:lpstr>Classroom Assessment Techniques (CATs)</vt:lpstr>
      <vt:lpstr>Classroom Assessment Techniques (CATs)</vt:lpstr>
      <vt:lpstr>Classroom Assessment Techniques (CATs)</vt:lpstr>
      <vt:lpstr>Classroom Assessment Techniques (CATs)</vt:lpstr>
      <vt:lpstr>Classroom Assessment Techniques (CATs)</vt:lpstr>
      <vt:lpstr>Classroom Assessment Techniques (CATs)</vt:lpstr>
      <vt:lpstr>Benefits for Teachers</vt:lpstr>
      <vt:lpstr>Benefits for Teachers</vt:lpstr>
      <vt:lpstr>Benefits for Students</vt:lpstr>
      <vt:lpstr>Benefits for Students</vt:lpstr>
      <vt:lpstr>Classroom Assessment Techniques (CATs)</vt:lpstr>
      <vt:lpstr>CATs Performance</vt:lpstr>
      <vt:lpstr>CATs Performance</vt:lpstr>
      <vt:lpstr>CATs Performance</vt:lpstr>
      <vt:lpstr>CATs Performance</vt:lpstr>
      <vt:lpstr>Classroom Assessment Techniques (CATs)</vt:lpstr>
      <vt:lpstr>CATs Evaluation One</vt:lpstr>
      <vt:lpstr>PowerPoint Presentation</vt:lpstr>
      <vt:lpstr>CATs: Evaluation Two</vt:lpstr>
      <vt:lpstr>PowerPoint Presentation</vt:lpstr>
      <vt:lpstr>CATs: Evaluation Three </vt:lpstr>
      <vt:lpstr>PowerPoint Presentation</vt:lpstr>
      <vt:lpstr>Conclusion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to Check Student Learning in the Classroom</dc:title>
  <dc:creator>JM</dc:creator>
  <cp:lastModifiedBy>JM</cp:lastModifiedBy>
  <cp:revision>19</cp:revision>
  <dcterms:created xsi:type="dcterms:W3CDTF">2014-06-23T04:04:01Z</dcterms:created>
  <dcterms:modified xsi:type="dcterms:W3CDTF">2014-06-27T01:35:54Z</dcterms:modified>
</cp:coreProperties>
</file>