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876" autoAdjust="0"/>
    <p:restoredTop sz="94660"/>
  </p:normalViewPr>
  <p:slideViewPr>
    <p:cSldViewPr>
      <p:cViewPr>
        <p:scale>
          <a:sx n="66" d="100"/>
          <a:sy n="66" d="100"/>
        </p:scale>
        <p:origin x="-691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D59120A-C7AC-4A92-B36D-E22DBA01941A}" type="datetimeFigureOut">
              <a:rPr lang="zh-CN" altLang="en-US" smtClean="0"/>
              <a:pPr/>
              <a:t>2014/9/21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9D22D2C-802D-4052-A3E7-4D41EB2C9F9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mtClean="0"/>
              <a:t>CUHK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                               Du </a:t>
            </a:r>
            <a:r>
              <a:rPr lang="en-US" altLang="zh-CN" dirty="0" err="1" smtClean="0"/>
              <a:t>Jingjing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107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Intermediate macroeconomics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Professor: </a:t>
                </a:r>
                <a:r>
                  <a:rPr lang="en-US" altLang="zh-CN" dirty="0" err="1" smtClean="0"/>
                  <a:t>Mok</a:t>
                </a:r>
                <a:r>
                  <a:rPr lang="en-US" altLang="zh-CN" dirty="0" smtClean="0"/>
                  <a:t> Kai Chung(HK)</a:t>
                </a:r>
              </a:p>
              <a:p>
                <a:r>
                  <a:rPr lang="en-US" altLang="zh-CN" dirty="0" smtClean="0"/>
                  <a:t>EDU: LSE; Northwestern University</a:t>
                </a:r>
              </a:p>
              <a:p>
                <a:r>
                  <a:rPr lang="en-US" altLang="zh-CN" dirty="0" smtClean="0"/>
                  <a:t>English </a:t>
                </a:r>
              </a:p>
              <a:p>
                <a:r>
                  <a:rPr lang="en-US" altLang="zh-CN" dirty="0" err="1" smtClean="0"/>
                  <a:t>Powerpoint</a:t>
                </a:r>
                <a:r>
                  <a:rPr lang="en-US" altLang="zh-CN" dirty="0" smtClean="0"/>
                  <a:t> = teleprompter</a:t>
                </a:r>
              </a:p>
              <a:p>
                <a:r>
                  <a:rPr lang="en-US" altLang="zh-CN" dirty="0" smtClean="0"/>
                  <a:t>Lecture: </a:t>
                </a:r>
              </a:p>
              <a:p>
                <a:r>
                  <a:rPr lang="en-US" altLang="zh-CN" dirty="0" smtClean="0">
                    <a:ea typeface="Cambria Math"/>
                  </a:rPr>
                  <a:t>Non-textbook</a:t>
                </a:r>
                <a:r>
                  <a:rPr lang="en-US" altLang="zh-CN" smtClean="0">
                    <a:ea typeface="Cambria Math"/>
                  </a:rPr>
                  <a:t>: Textbook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altLang="zh-CN" dirty="0" smtClean="0"/>
                  <a:t>6:4 </a:t>
                </a:r>
              </a:p>
              <a:p>
                <a:r>
                  <a:rPr lang="en-US" altLang="zh-CN" dirty="0" smtClean="0"/>
                  <a:t>Informative </a:t>
                </a:r>
              </a:p>
              <a:p>
                <a:r>
                  <a:rPr lang="en-US" altLang="zh-CN" dirty="0" smtClean="0"/>
                  <a:t>Chart, data</a:t>
                </a:r>
              </a:p>
              <a:p>
                <a:r>
                  <a:rPr lang="en-US" altLang="zh-CN" dirty="0"/>
                  <a:t>W</a:t>
                </a:r>
                <a:r>
                  <a:rPr lang="en-US" altLang="zh-CN" dirty="0" smtClean="0"/>
                  <a:t>hat’s behind the numbers?</a:t>
                </a:r>
              </a:p>
              <a:p>
                <a:endParaRPr lang="en-US" altLang="zh-CN" dirty="0" smtClean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79932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Intermediate macroeconomics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 smtClean="0"/>
          </a:p>
          <a:p>
            <a:r>
              <a:rPr lang="en-US" altLang="zh-CN" dirty="0" smtClean="0"/>
              <a:t>Encourage students to see real business</a:t>
            </a:r>
          </a:p>
          <a:p>
            <a:r>
              <a:rPr lang="en-US" altLang="zh-CN" dirty="0" smtClean="0"/>
              <a:t>Central </a:t>
            </a:r>
            <a:r>
              <a:rPr lang="zh-CN" altLang="en-US" dirty="0" smtClean="0"/>
              <a:t>（中环）</a:t>
            </a:r>
            <a:endParaRPr lang="en-US" altLang="zh-CN" dirty="0" smtClean="0"/>
          </a:p>
          <a:p>
            <a:r>
              <a:rPr lang="en-US" altLang="zh-CN" dirty="0" smtClean="0"/>
              <a:t>Study current issues</a:t>
            </a:r>
          </a:p>
          <a:p>
            <a:r>
              <a:rPr lang="en-US" altLang="zh-CN" dirty="0" smtClean="0"/>
              <a:t>Policy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369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Japanese study</a:t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 smtClean="0"/>
              <a:t>Lim Tai Wei (Singapore)</a:t>
            </a:r>
          </a:p>
          <a:p>
            <a:r>
              <a:rPr lang="en-US" altLang="zh-CN" dirty="0" smtClean="0"/>
              <a:t>EDU</a:t>
            </a:r>
            <a:r>
              <a:rPr lang="zh-CN" altLang="en-US" dirty="0" smtClean="0"/>
              <a:t>：</a:t>
            </a:r>
            <a:r>
              <a:rPr lang="en-US" altLang="zh-CN" dirty="0"/>
              <a:t>C</a:t>
            </a:r>
            <a:r>
              <a:rPr lang="en-US" altLang="zh-CN" dirty="0" smtClean="0"/>
              <a:t>ornell University</a:t>
            </a:r>
          </a:p>
          <a:p>
            <a:r>
              <a:rPr lang="en-US" altLang="zh-CN" dirty="0" smtClean="0"/>
              <a:t>English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teaching style</a:t>
            </a:r>
            <a:r>
              <a:rPr lang="zh-CN" altLang="en-US" dirty="0" smtClean="0"/>
              <a:t>：</a:t>
            </a:r>
            <a:r>
              <a:rPr lang="en-US" altLang="zh-CN" dirty="0" smtClean="0"/>
              <a:t>explaining his </a:t>
            </a:r>
            <a:r>
              <a:rPr lang="en-US" altLang="zh-CN" dirty="0" err="1" smtClean="0"/>
              <a:t>powerpoint</a:t>
            </a:r>
            <a:endParaRPr lang="en-US" altLang="zh-CN" dirty="0" smtClean="0"/>
          </a:p>
          <a:p>
            <a:r>
              <a:rPr lang="en-US" altLang="zh-CN" dirty="0" smtClean="0"/>
              <a:t>Guest lecture</a:t>
            </a:r>
          </a:p>
          <a:p>
            <a:r>
              <a:rPr lang="en-US" altLang="zh-CN" dirty="0" smtClean="0"/>
              <a:t>Weakness </a:t>
            </a:r>
          </a:p>
          <a:p>
            <a:r>
              <a:rPr lang="en-US" altLang="zh-CN" dirty="0" err="1" smtClean="0"/>
              <a:t>Powerpoint</a:t>
            </a:r>
            <a:r>
              <a:rPr lang="en-US" altLang="zh-CN" dirty="0" smtClean="0"/>
              <a:t>-----lack of logic </a:t>
            </a:r>
          </a:p>
        </p:txBody>
      </p:sp>
    </p:spTree>
    <p:extLst>
      <p:ext uri="{BB962C8B-B14F-4D97-AF65-F5344CB8AC3E}">
        <p14:creationId xmlns:p14="http://schemas.microsoft.com/office/powerpoint/2010/main" xmlns="" val="327949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Consumer Behavior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 </a:t>
            </a:r>
            <a:r>
              <a:rPr lang="en-US" altLang="zh-CN" dirty="0" err="1" smtClean="0"/>
              <a:t>Shen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Hao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mainland)</a:t>
            </a:r>
          </a:p>
          <a:p>
            <a:r>
              <a:rPr lang="en-US" altLang="zh-CN" dirty="0" smtClean="0"/>
              <a:t>EDU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en-US" altLang="zh-CN" dirty="0" smtClean="0"/>
              <a:t>china university for political science; </a:t>
            </a:r>
            <a:r>
              <a:rPr lang="en-US" altLang="zh-CN" dirty="0" err="1" smtClean="0"/>
              <a:t>Fudan</a:t>
            </a:r>
            <a:r>
              <a:rPr lang="en-US" altLang="zh-CN" dirty="0" smtClean="0"/>
              <a:t>; </a:t>
            </a:r>
            <a:r>
              <a:rPr lang="en-US" altLang="zh-CN" dirty="0" err="1" smtClean="0"/>
              <a:t>HKUST</a:t>
            </a:r>
            <a:endParaRPr lang="en-US" altLang="zh-CN" dirty="0" smtClean="0"/>
          </a:p>
          <a:p>
            <a:r>
              <a:rPr lang="en-US" altLang="zh-CN" smtClean="0"/>
              <a:t>Rich experiences------ </a:t>
            </a:r>
            <a:r>
              <a:rPr lang="en-US" altLang="zh-CN" dirty="0" err="1" smtClean="0"/>
              <a:t>L’oreal</a:t>
            </a:r>
            <a:r>
              <a:rPr lang="en-US" altLang="zh-CN" dirty="0" smtClean="0"/>
              <a:t> </a:t>
            </a:r>
          </a:p>
          <a:p>
            <a:r>
              <a:rPr lang="en-US" altLang="zh-CN" dirty="0" smtClean="0"/>
              <a:t>Examples</a:t>
            </a:r>
            <a:r>
              <a:rPr lang="en-US" altLang="zh-CN" dirty="0"/>
              <a:t>(</a:t>
            </a:r>
            <a:r>
              <a:rPr lang="en-US" altLang="zh-CN" dirty="0" smtClean="0"/>
              <a:t>ads </a:t>
            </a:r>
            <a:r>
              <a:rPr lang="en-US" altLang="zh-CN" dirty="0"/>
              <a:t>,</a:t>
            </a:r>
            <a:r>
              <a:rPr lang="en-US" altLang="zh-CN" dirty="0" smtClean="0"/>
              <a:t>videos, experiments)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2872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Space for improvement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Rely too much on </a:t>
            </a:r>
            <a:r>
              <a:rPr lang="en-US" altLang="zh-CN" dirty="0" err="1" smtClean="0"/>
              <a:t>powerpoints</a:t>
            </a:r>
            <a:endParaRPr lang="en-US" altLang="zh-CN" dirty="0"/>
          </a:p>
          <a:p>
            <a:r>
              <a:rPr lang="en-US" altLang="zh-CN" dirty="0" smtClean="0"/>
              <a:t>Language barrier</a:t>
            </a:r>
          </a:p>
          <a:p>
            <a:pPr indent="0">
              <a:buNone/>
            </a:pP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xmlns="" val="252617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时装设计">
  <a:themeElements>
    <a:clrScheme name="时装设计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领结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时装设计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379</TotalTime>
  <Words>90</Words>
  <Application>Microsoft Office PowerPoint</Application>
  <PresentationFormat>全屏显示(4:3)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7" baseType="lpstr">
      <vt:lpstr>时装设计</vt:lpstr>
      <vt:lpstr>CUHK </vt:lpstr>
      <vt:lpstr>Intermediate macroeconomics</vt:lpstr>
      <vt:lpstr>Intermediate macroeconomics</vt:lpstr>
      <vt:lpstr>Japanese study </vt:lpstr>
      <vt:lpstr>Consumer Behavior</vt:lpstr>
      <vt:lpstr>Space for improvement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mac</dc:creator>
  <cp:lastModifiedBy>michael</cp:lastModifiedBy>
  <cp:revision>59</cp:revision>
  <dcterms:created xsi:type="dcterms:W3CDTF">2014-09-20T00:48:52Z</dcterms:created>
  <dcterms:modified xsi:type="dcterms:W3CDTF">2014-09-21T09:01:51Z</dcterms:modified>
</cp:coreProperties>
</file>